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63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2789"/>
  </p:normalViewPr>
  <p:slideViewPr>
    <p:cSldViewPr snapToGrid="0">
      <p:cViewPr>
        <p:scale>
          <a:sx n="100" d="100"/>
          <a:sy n="100" d="100"/>
        </p:scale>
        <p:origin x="2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0211C-2587-9A42-8755-2EF1E7BB76C1}" type="datetimeFigureOut">
              <a:rPr lang="en-US" smtClean="0"/>
              <a:t>3/24/23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377E3-63EF-E042-A11B-9183C5DFA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5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Instructions: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picture icon (rectangle with hill and sun) to upload your supplier logo. You can resize your image as needed!</a:t>
            </a:r>
          </a:p>
          <a:p>
            <a:pPr marL="171450" indent="-171450">
              <a:buFontTx/>
              <a:buChar char="-"/>
            </a:pPr>
            <a:r>
              <a:rPr lang="en-US" dirty="0"/>
              <a:t>Enter your contact information, such as name, number, and email.</a:t>
            </a:r>
          </a:p>
          <a:p>
            <a:pPr marL="171450" indent="-171450">
              <a:buFontTx/>
              <a:buChar char="-"/>
            </a:pPr>
            <a:r>
              <a:rPr lang="en-US" dirty="0"/>
              <a:t>Edit the Rating number to reflect your rating on </a:t>
            </a:r>
            <a:r>
              <a:rPr lang="en-US" dirty="0" err="1"/>
              <a:t>Procurated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/>
              <a:t>Enter additional information at the bottom.</a:t>
            </a:r>
          </a:p>
          <a:p>
            <a:endParaRPr lang="en-US" dirty="0"/>
          </a:p>
          <a:p>
            <a:r>
              <a:rPr lang="en-US" dirty="0"/>
              <a:t>Thank you for using our flyer!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377E3-63EF-E042-A11B-9183C5DFA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2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zable Fl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9259013-FCE8-D4AD-4C5C-A6DDD8580F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588" y="3758467"/>
            <a:ext cx="3784132" cy="10327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Contact Name</a:t>
            </a:r>
          </a:p>
          <a:p>
            <a:pPr lvl="0"/>
            <a:r>
              <a:rPr lang="en-US" dirty="0"/>
              <a:t>(123) 456-7890</a:t>
            </a:r>
          </a:p>
          <a:p>
            <a:pPr lvl="0"/>
            <a:r>
              <a:rPr lang="en-US" dirty="0" err="1"/>
              <a:t>contact@email.com</a:t>
            </a:r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2F99940-D8F7-4FC7-5A91-8E7EDF61BD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0706600">
            <a:off x="5452245" y="3733136"/>
            <a:ext cx="767213" cy="416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4.9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9564C-D384-FEF4-1E65-84FA1BF81D9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02772" y="595085"/>
            <a:ext cx="6966857" cy="23222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/>
              <a:t>Place logo here by clicking the picture icon</a:t>
            </a:r>
          </a:p>
        </p:txBody>
      </p:sp>
    </p:spTree>
    <p:extLst>
      <p:ext uri="{BB962C8B-B14F-4D97-AF65-F5344CB8AC3E}">
        <p14:creationId xmlns:p14="http://schemas.microsoft.com/office/powerpoint/2010/main" val="78527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1A3762-60B1-4DA6-2F14-F7C94B3C6E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432" y="-37665"/>
            <a:ext cx="7827264" cy="1013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1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398715-1349-B292-3E8A-780C81F652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49212-9445-8FB6-DC70-D2E706DB57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8E7FA-7EBD-5909-E23D-7C58DE9644E8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23354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1483</TotalTime>
  <Words>68</Words>
  <Application>Microsoft Macintosh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Master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Cheng</dc:creator>
  <cp:lastModifiedBy>Helen Cheng</cp:lastModifiedBy>
  <cp:revision>6</cp:revision>
  <dcterms:created xsi:type="dcterms:W3CDTF">2023-03-22T19:30:12Z</dcterms:created>
  <dcterms:modified xsi:type="dcterms:W3CDTF">2023-03-24T21:15:42Z</dcterms:modified>
</cp:coreProperties>
</file>